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05C34-4F87-A04B-AD72-42425CC9D6EA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A0ADE-1428-E34F-B566-19DE675C4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9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S47.</a:t>
            </a:r>
            <a:r>
              <a:rPr lang="en-US" baseline="0" dirty="0" smtClean="0"/>
              <a:t> </a:t>
            </a:r>
            <a:r>
              <a:rPr lang="en-US" dirty="0" smtClean="0"/>
              <a:t>Poppy seed</a:t>
            </a:r>
            <a:r>
              <a:rPr lang="en-US" baseline="0" dirty="0" smtClean="0"/>
              <a:t> (</a:t>
            </a:r>
            <a:r>
              <a:rPr lang="en-US" i="1" dirty="0" err="1" smtClean="0"/>
              <a:t>Papaver</a:t>
            </a:r>
            <a:r>
              <a:rPr lang="en-US" i="1" dirty="0" smtClean="0"/>
              <a:t> </a:t>
            </a:r>
            <a:r>
              <a:rPr lang="en-US" i="1" dirty="0" err="1" smtClean="0"/>
              <a:t>somniferum</a:t>
            </a:r>
            <a:r>
              <a:rPr lang="en-US" i="1" dirty="0" smtClean="0"/>
              <a:t> </a:t>
            </a:r>
            <a:r>
              <a:rPr lang="en-US" i="0" dirty="0" smtClean="0"/>
              <a:t>L.).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4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S48. Poppy seed</a:t>
            </a:r>
            <a:r>
              <a:rPr lang="en-US" baseline="0" dirty="0" smtClean="0"/>
              <a:t> (</a:t>
            </a:r>
            <a:r>
              <a:rPr lang="en-US" i="1" dirty="0" err="1" smtClean="0"/>
              <a:t>Papaver</a:t>
            </a:r>
            <a:r>
              <a:rPr lang="en-US" i="1" dirty="0" smtClean="0"/>
              <a:t> </a:t>
            </a:r>
            <a:r>
              <a:rPr lang="en-US" i="1" dirty="0" err="1" smtClean="0"/>
              <a:t>somniferum</a:t>
            </a:r>
            <a:r>
              <a:rPr lang="en-US" i="1" dirty="0" smtClean="0"/>
              <a:t> </a:t>
            </a:r>
            <a:r>
              <a:rPr lang="en-US" i="0" dirty="0" smtClean="0"/>
              <a:t>L.).</a:t>
            </a:r>
            <a:r>
              <a:rPr lang="en-US" i="0" baseline="0" dirty="0" smtClean="0"/>
              <a:t>  </a:t>
            </a:r>
            <a:r>
              <a:rPr lang="en-US" dirty="0" smtClean="0"/>
              <a:t>SEM  A.</a:t>
            </a:r>
            <a:r>
              <a:rPr lang="en-US" baseline="0" dirty="0" smtClean="0"/>
              <a:t> Seed.  B.  Seed coat texture. </a:t>
            </a:r>
            <a:r>
              <a:rPr lang="en-US" dirty="0" smtClean="0"/>
              <a:t>SEMs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2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3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9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3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932D-BED4-3F4A-9F36-3196F8DCCB9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A24E-EE3E-1146-97D1-65D73499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9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</a:t>
            </a:r>
            <a:r>
              <a:rPr lang="en-US" sz="6000" b="1" dirty="0" smtClean="0">
                <a:solidFill>
                  <a:srgbClr val="FFFF00"/>
                </a:solidFill>
              </a:rPr>
              <a:t>Seeds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Poppy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812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ppy seed 10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21975" r="39815" b="57778"/>
          <a:stretch/>
        </p:blipFill>
        <p:spPr>
          <a:xfrm rot="5400000">
            <a:off x="27004" y="2810917"/>
            <a:ext cx="1710267" cy="1388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917" y="416325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10X</a:t>
            </a:r>
            <a:endParaRPr lang="en-US" sz="4000" b="1" dirty="0"/>
          </a:p>
        </p:txBody>
      </p:sp>
      <p:pic>
        <p:nvPicPr>
          <p:cNvPr id="4" name="Picture 3" descr="Poppy seed 16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23703" r="27963" b="30371"/>
          <a:stretch/>
        </p:blipFill>
        <p:spPr>
          <a:xfrm rot="17384003">
            <a:off x="1948127" y="2116647"/>
            <a:ext cx="3572935" cy="314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067" y="5808133"/>
            <a:ext cx="2639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Poppy seed</a:t>
            </a:r>
            <a:endParaRPr lang="en-US" sz="4000" b="1" dirty="0"/>
          </a:p>
        </p:txBody>
      </p:sp>
      <p:pic>
        <p:nvPicPr>
          <p:cNvPr id="6" name="Picture 5" descr="POPPY SEED 25X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8149" r="38148" b="43457"/>
          <a:stretch/>
        </p:blipFill>
        <p:spPr>
          <a:xfrm rot="5400000">
            <a:off x="5030803" y="1734849"/>
            <a:ext cx="4079329" cy="3318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799" y="416325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16X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33067" y="416325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25X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9795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ppy see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 descr="Poppy seed testa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 rot="5400000">
            <a:off x="3714750" y="1428750"/>
            <a:ext cx="6858000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67" y="135466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2267" y="135466"/>
            <a:ext cx="47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37142" y="0"/>
            <a:ext cx="0" cy="6858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01334" y="6028266"/>
            <a:ext cx="2639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Poppy seed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9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</Words>
  <Application>Microsoft Macintosh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2016-02-06T22:43:30Z</dcterms:created>
  <dcterms:modified xsi:type="dcterms:W3CDTF">2016-02-06T22:44:42Z</dcterms:modified>
</cp:coreProperties>
</file>